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265" r:id="rId207"/>
    <p:sldId id="1266" r:id="rId208"/>
    <p:sldId id="1270" r:id="rId209"/>
    <p:sldId id="1269" r:id="rId210"/>
    <p:sldId id="1277" r:id="rId211"/>
    <p:sldId id="1787" r:id="rId212"/>
    <p:sldId id="1273" r:id="rId213"/>
    <p:sldId id="1275" r:id="rId214"/>
    <p:sldId id="1788" r:id="rId215"/>
    <p:sldId id="1271" r:id="rId216"/>
    <p:sldId id="1274" r:id="rId217"/>
    <p:sldId id="1276" r:id="rId218"/>
    <p:sldId id="1786" r:id="rId219"/>
    <p:sldId id="1272" r:id="rId220"/>
    <p:sldId id="1284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93"/>
    <p:restoredTop sz="97678"/>
  </p:normalViewPr>
  <p:slideViewPr>
    <p:cSldViewPr snapToGrid="0">
      <p:cViewPr varScale="1">
        <p:scale>
          <a:sx n="160" d="100"/>
          <a:sy n="160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2023. 10. 24.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2023. 10. 24.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2575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lock=0;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0;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 == 1);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==1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timeout,TimeUnit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5575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endParaRPr lang="en-US" altLang="ko-KR" sz="11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2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  <a:endParaRPr lang="en-US" altLang="ko-Kore-KR" sz="1100">
              <a:solidFill>
                <a:srgbClr val="6E7ED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6E7ED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 그외 다른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5535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lock1.tryLock(2, TimeUnit.Second)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깨어난 스레드의 락 재획득 순서는 기본적으로 초기에 락을 획득하는 방식과 동일하나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99503" y="2644170"/>
            <a:ext cx="71929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</a:t>
            </a:r>
          </a:p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323336641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43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읽기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 모두 </a:t>
            </a:r>
            <a:r>
              <a:rPr lang="ko-KR" altLang="en-US" sz="1200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대기하는 스레드가 없을 경우 락을 획득하고 그 외에는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2879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109035</TotalTime>
  <Words>56947</Words>
  <Application>Microsoft Macintosh PowerPoint</Application>
  <PresentationFormat>와이드스크린</PresentationFormat>
  <Paragraphs>8373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5154</cp:revision>
  <cp:lastPrinted>2023-07-11T00:52:43Z</cp:lastPrinted>
  <dcterms:created xsi:type="dcterms:W3CDTF">2023-07-06T08:30:16Z</dcterms:created>
  <dcterms:modified xsi:type="dcterms:W3CDTF">2023-10-26T13:17:01Z</dcterms:modified>
</cp:coreProperties>
</file>